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15113000"/>
  <p:notesSz cx="6858000" cy="9144000"/>
  <p:embeddedFontLst>
    <p:embeddedFont>
      <p:font typeface="Open Sans Condensed" panose="020B0604020202020204" charset="0"/>
      <p:regular r:id="rId3"/>
    </p:embeddedFont>
    <p:embeddedFont>
      <p:font typeface="Poppins Semi-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6" d="100"/>
          <a:sy n="36" d="100"/>
        </p:scale>
        <p:origin x="2621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CC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5041201-9825-F66B-5878-DDE8F2770E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54" y="0"/>
            <a:ext cx="10684890" cy="15113000"/>
          </a:xfrm>
          <a:prstGeom prst="rect">
            <a:avLst/>
          </a:prstGeom>
        </p:spPr>
      </p:pic>
      <p:sp>
        <p:nvSpPr>
          <p:cNvPr id="18" name="TextBox 18"/>
          <p:cNvSpPr txBox="1"/>
          <p:nvPr/>
        </p:nvSpPr>
        <p:spPr>
          <a:xfrm>
            <a:off x="2984500" y="6642100"/>
            <a:ext cx="6613550" cy="11783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742"/>
              </a:lnSpc>
            </a:pPr>
            <a:r>
              <a:rPr lang="en-US" sz="6958" spc="-118" dirty="0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Date</a:t>
            </a:r>
            <a:endParaRPr lang="en-US" sz="1912" b="1" spc="57" dirty="0">
              <a:solidFill>
                <a:srgbClr val="F8941D"/>
              </a:solidFill>
              <a:latin typeface="Poppins Semi-Bold"/>
              <a:ea typeface="Poppins Semi-Bold"/>
              <a:cs typeface="Poppins Semi-Bold"/>
              <a:sym typeface="Poppins Semi-Bold"/>
            </a:endParaRPr>
          </a:p>
        </p:txBody>
      </p:sp>
      <p:sp>
        <p:nvSpPr>
          <p:cNvPr id="26" name="TextBox 18">
            <a:extLst>
              <a:ext uri="{FF2B5EF4-FFF2-40B4-BE49-F238E27FC236}">
                <a16:creationId xmlns:a16="http://schemas.microsoft.com/office/drawing/2014/main" id="{935AE556-063A-51D8-349A-80843492E6A8}"/>
              </a:ext>
            </a:extLst>
          </p:cNvPr>
          <p:cNvSpPr txBox="1"/>
          <p:nvPr/>
        </p:nvSpPr>
        <p:spPr>
          <a:xfrm>
            <a:off x="2984500" y="8054564"/>
            <a:ext cx="6613550" cy="11783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742"/>
              </a:lnSpc>
            </a:pPr>
            <a:r>
              <a:rPr lang="en-US" sz="6958" spc="-118" dirty="0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Lieu</a:t>
            </a:r>
            <a:endParaRPr lang="en-US" sz="1912" b="1" spc="57" dirty="0">
              <a:solidFill>
                <a:srgbClr val="F8941D"/>
              </a:solidFill>
              <a:latin typeface="Poppins Semi-Bold"/>
              <a:ea typeface="Poppins Semi-Bold"/>
              <a:cs typeface="Poppins Semi-Bold"/>
              <a:sym typeface="Poppins Semi-Bold"/>
            </a:endParaRPr>
          </a:p>
        </p:txBody>
      </p:sp>
      <p:sp>
        <p:nvSpPr>
          <p:cNvPr id="27" name="TextBox 18">
            <a:extLst>
              <a:ext uri="{FF2B5EF4-FFF2-40B4-BE49-F238E27FC236}">
                <a16:creationId xmlns:a16="http://schemas.microsoft.com/office/drawing/2014/main" id="{F1032029-8ABF-CC25-5069-EA96399480F5}"/>
              </a:ext>
            </a:extLst>
          </p:cNvPr>
          <p:cNvSpPr txBox="1"/>
          <p:nvPr/>
        </p:nvSpPr>
        <p:spPr>
          <a:xfrm>
            <a:off x="2984500" y="9414835"/>
            <a:ext cx="6613550" cy="11783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742"/>
              </a:lnSpc>
            </a:pPr>
            <a:r>
              <a:rPr lang="en-US" sz="6958" spc="-118" dirty="0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Contact</a:t>
            </a:r>
            <a:endParaRPr lang="en-US" sz="1912" b="1" spc="57" dirty="0">
              <a:solidFill>
                <a:srgbClr val="F8941D"/>
              </a:solidFill>
              <a:latin typeface="Poppins Semi-Bold"/>
              <a:ea typeface="Poppins Semi-Bold"/>
              <a:cs typeface="Poppins Semi-Bold"/>
              <a:sym typeface="Poppins Semi-Bold"/>
            </a:endParaRPr>
          </a:p>
        </p:txBody>
      </p:sp>
      <p:sp>
        <p:nvSpPr>
          <p:cNvPr id="28" name="TextBox 18">
            <a:extLst>
              <a:ext uri="{FF2B5EF4-FFF2-40B4-BE49-F238E27FC236}">
                <a16:creationId xmlns:a16="http://schemas.microsoft.com/office/drawing/2014/main" id="{1A14912D-D044-5548-B722-9ABFE2892A1C}"/>
              </a:ext>
            </a:extLst>
          </p:cNvPr>
          <p:cNvSpPr txBox="1"/>
          <p:nvPr/>
        </p:nvSpPr>
        <p:spPr>
          <a:xfrm>
            <a:off x="7175500" y="12204700"/>
            <a:ext cx="2574950" cy="10599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9742"/>
              </a:lnSpc>
            </a:pPr>
            <a:r>
              <a:rPr lang="en-US" sz="3600" spc="-118" dirty="0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Logo </a:t>
            </a:r>
            <a:r>
              <a:rPr lang="en-US" sz="3600" spc="-118" dirty="0" err="1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Partenaire</a:t>
            </a:r>
            <a:endParaRPr lang="en-US" sz="3600" b="1" spc="57" dirty="0">
              <a:solidFill>
                <a:srgbClr val="F8941D"/>
              </a:solidFill>
              <a:latin typeface="Poppins Semi-Bold"/>
              <a:ea typeface="Poppins Semi-Bold"/>
              <a:cs typeface="Poppins Semi-Bold"/>
              <a:sym typeface="Poppins Semi-Bold"/>
            </a:endParaRP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FBC53C6E-B9A4-BF31-E5E8-444A6AD47C81}"/>
              </a:ext>
            </a:extLst>
          </p:cNvPr>
          <p:cNvSpPr txBox="1"/>
          <p:nvPr/>
        </p:nvSpPr>
        <p:spPr>
          <a:xfrm>
            <a:off x="3289300" y="860842"/>
            <a:ext cx="6613550" cy="21236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/>
            <a:r>
              <a:rPr lang="en-US" sz="7200" spc="-118" dirty="0">
                <a:solidFill>
                  <a:srgbClr val="000000"/>
                </a:solidFill>
                <a:latin typeface="Open Sans Condensed"/>
                <a:ea typeface="Open Sans Condensed"/>
                <a:cs typeface="Open Sans Condensed"/>
                <a:sym typeface="Open Sans Condensed"/>
              </a:rPr>
              <a:t>Café info</a:t>
            </a:r>
          </a:p>
          <a:p>
            <a:pPr algn="l"/>
            <a:r>
              <a:rPr lang="en-US" sz="6600" b="1" spc="-118" dirty="0">
                <a:solidFill>
                  <a:srgbClr val="FF0000"/>
                </a:solidFill>
                <a:latin typeface="Poppins Semi-Bold" panose="020B0604020202020204" charset="0"/>
                <a:ea typeface="Open Sans Condensed"/>
                <a:cs typeface="Poppins Semi-Bold" panose="020B0604020202020204" charset="0"/>
                <a:sym typeface="Open Sans Condensed"/>
              </a:rPr>
              <a:t>VACCINATION</a:t>
            </a:r>
            <a:endParaRPr lang="en-US" sz="6600" b="1" spc="57" dirty="0">
              <a:solidFill>
                <a:srgbClr val="FF0000"/>
              </a:solidFill>
              <a:latin typeface="Poppins Semi-Bold" panose="020B0604020202020204" charset="0"/>
              <a:ea typeface="Poppins Semi-Bold"/>
              <a:cs typeface="Poppins Semi-Bold" panose="020B0604020202020204" charset="0"/>
              <a:sym typeface="Poppins Semi-Bold"/>
            </a:endParaRPr>
          </a:p>
        </p:txBody>
      </p:sp>
      <p:sp>
        <p:nvSpPr>
          <p:cNvPr id="7" name="TextBox 18">
            <a:extLst>
              <a:ext uri="{FF2B5EF4-FFF2-40B4-BE49-F238E27FC236}">
                <a16:creationId xmlns:a16="http://schemas.microsoft.com/office/drawing/2014/main" id="{37D130C5-FBB1-2581-D6E7-6DC160EF2F47}"/>
              </a:ext>
            </a:extLst>
          </p:cNvPr>
          <p:cNvSpPr txBox="1"/>
          <p:nvPr/>
        </p:nvSpPr>
        <p:spPr>
          <a:xfrm rot="20558584">
            <a:off x="1531550" y="4156342"/>
            <a:ext cx="2905901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400" spc="-118" dirty="0" err="1">
                <a:solidFill>
                  <a:srgbClr val="FF0000"/>
                </a:solidFill>
                <a:latin typeface="Poppins Semi-Bold" panose="020B0604020202020204" charset="0"/>
                <a:ea typeface="Open Sans Condensed"/>
                <a:cs typeface="Poppins Semi-Bold" panose="020B0604020202020204" charset="0"/>
                <a:sym typeface="Open Sans Condensed"/>
              </a:rPr>
              <a:t>Venez</a:t>
            </a:r>
            <a:r>
              <a:rPr lang="en-US" sz="2400" spc="-118" dirty="0">
                <a:solidFill>
                  <a:srgbClr val="FF0000"/>
                </a:solidFill>
                <a:latin typeface="Poppins Semi-Bold" panose="020B0604020202020204" charset="0"/>
                <a:ea typeface="Open Sans Condensed"/>
                <a:cs typeface="Poppins Semi-Bold" panose="020B0604020202020204" charset="0"/>
                <a:sym typeface="Open Sans Condensed"/>
              </a:rPr>
              <a:t> tester</a:t>
            </a:r>
          </a:p>
          <a:p>
            <a:pPr algn="ctr"/>
            <a:r>
              <a:rPr lang="en-US" sz="2400" spc="-118" dirty="0" err="1">
                <a:solidFill>
                  <a:srgbClr val="FF0000"/>
                </a:solidFill>
                <a:latin typeface="Poppins Semi-Bold" panose="020B0604020202020204" charset="0"/>
                <a:ea typeface="Open Sans Condensed"/>
                <a:cs typeface="Poppins Semi-Bold" panose="020B0604020202020204" charset="0"/>
                <a:sym typeface="Open Sans Condensed"/>
              </a:rPr>
              <a:t>vos</a:t>
            </a:r>
            <a:endParaRPr lang="en-US" sz="2400" spc="-118" dirty="0">
              <a:solidFill>
                <a:srgbClr val="FF0000"/>
              </a:solidFill>
              <a:latin typeface="Poppins Semi-Bold" panose="020B0604020202020204" charset="0"/>
              <a:ea typeface="Open Sans Condensed"/>
              <a:cs typeface="Poppins Semi-Bold" panose="020B0604020202020204" charset="0"/>
              <a:sym typeface="Open Sans Condensed"/>
            </a:endParaRPr>
          </a:p>
          <a:p>
            <a:pPr algn="ctr"/>
            <a:r>
              <a:rPr lang="en-US" sz="2400" spc="-118" dirty="0" err="1">
                <a:solidFill>
                  <a:srgbClr val="FF0000"/>
                </a:solidFill>
                <a:latin typeface="Poppins Semi-Bold" panose="020B0604020202020204" charset="0"/>
                <a:ea typeface="Open Sans Condensed"/>
                <a:cs typeface="Poppins Semi-Bold" panose="020B0604020202020204" charset="0"/>
                <a:sym typeface="Open Sans Condensed"/>
              </a:rPr>
              <a:t>Connaissances</a:t>
            </a:r>
            <a:endParaRPr lang="en-US" sz="2400" spc="-118" dirty="0">
              <a:solidFill>
                <a:srgbClr val="FF0000"/>
              </a:solidFill>
              <a:latin typeface="Poppins Semi-Bold" panose="020B0604020202020204" charset="0"/>
              <a:ea typeface="Open Sans Condensed"/>
              <a:cs typeface="Poppins Semi-Bold" panose="020B0604020202020204" charset="0"/>
              <a:sym typeface="Open Sans Condensed"/>
            </a:endParaRPr>
          </a:p>
          <a:p>
            <a:pPr algn="ctr"/>
            <a:r>
              <a:rPr lang="en-US" sz="2400" spc="-118" dirty="0">
                <a:solidFill>
                  <a:srgbClr val="FF0000"/>
                </a:solidFill>
                <a:latin typeface="Poppins Semi-Bold" panose="020B0604020202020204" charset="0"/>
                <a:ea typeface="Open Sans Condensed"/>
                <a:cs typeface="Poppins Semi-Bold" panose="020B0604020202020204" charset="0"/>
                <a:sym typeface="Open Sans Condensed"/>
              </a:rPr>
              <a:t>!!!</a:t>
            </a:r>
            <a:endParaRPr lang="en-US" sz="2400" b="1" spc="57" dirty="0">
              <a:solidFill>
                <a:srgbClr val="FF0000"/>
              </a:solidFill>
              <a:latin typeface="Poppins Semi-Bold" panose="020B0604020202020204" charset="0"/>
              <a:ea typeface="Poppins Semi-Bold"/>
              <a:cs typeface="Poppins Semi-Bold" panose="020B0604020202020204" charset="0"/>
              <a:sym typeface="Poppins Semi-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Application>Microsoft Office PowerPoint</Application>
  <PresentationFormat>Personnalisé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Poppins Semi-Bold</vt:lpstr>
      <vt:lpstr>Open Sans Condensed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Affiche partenaires - SEV 2025</dc:title>
  <cp:lastModifiedBy>Laëtitia  MAGNE</cp:lastModifiedBy>
  <cp:revision>4</cp:revision>
  <dcterms:created xsi:type="dcterms:W3CDTF">2006-08-16T00:00:00Z</dcterms:created>
  <dcterms:modified xsi:type="dcterms:W3CDTF">2026-04-02T09:14:26Z</dcterms:modified>
  <dc:identifier>DAHDGE4JUpE</dc:identifier>
</cp:coreProperties>
</file>