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5113000"/>
  <p:notesSz cx="6858000" cy="9144000"/>
  <p:embeddedFontLst>
    <p:embeddedFont>
      <p:font typeface="Open Sans Condensed" panose="020B0604020202020204" charset="0"/>
      <p:regular r:id="rId3"/>
    </p:embeddedFont>
    <p:embeddedFont>
      <p:font typeface="Poppins Semi-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2621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C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954B628A-6233-54F2-F6AA-ABC6AEAC16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" y="0"/>
            <a:ext cx="10684891" cy="151130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2984500" y="6642100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Date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6" name="TextBox 18">
            <a:extLst>
              <a:ext uri="{FF2B5EF4-FFF2-40B4-BE49-F238E27FC236}">
                <a16:creationId xmlns:a16="http://schemas.microsoft.com/office/drawing/2014/main" id="{935AE556-063A-51D8-349A-80843492E6A8}"/>
              </a:ext>
            </a:extLst>
          </p:cNvPr>
          <p:cNvSpPr txBox="1"/>
          <p:nvPr/>
        </p:nvSpPr>
        <p:spPr>
          <a:xfrm>
            <a:off x="2984500" y="8054564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Lieu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7" name="TextBox 18">
            <a:extLst>
              <a:ext uri="{FF2B5EF4-FFF2-40B4-BE49-F238E27FC236}">
                <a16:creationId xmlns:a16="http://schemas.microsoft.com/office/drawing/2014/main" id="{F1032029-8ABF-CC25-5069-EA96399480F5}"/>
              </a:ext>
            </a:extLst>
          </p:cNvPr>
          <p:cNvSpPr txBox="1"/>
          <p:nvPr/>
        </p:nvSpPr>
        <p:spPr>
          <a:xfrm>
            <a:off x="2984500" y="9414835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Contact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8" name="TextBox 18">
            <a:extLst>
              <a:ext uri="{FF2B5EF4-FFF2-40B4-BE49-F238E27FC236}">
                <a16:creationId xmlns:a16="http://schemas.microsoft.com/office/drawing/2014/main" id="{1A14912D-D044-5548-B722-9ABFE2892A1C}"/>
              </a:ext>
            </a:extLst>
          </p:cNvPr>
          <p:cNvSpPr txBox="1"/>
          <p:nvPr/>
        </p:nvSpPr>
        <p:spPr>
          <a:xfrm>
            <a:off x="7175500" y="12204700"/>
            <a:ext cx="2574950" cy="10599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3600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Logo </a:t>
            </a:r>
            <a:r>
              <a:rPr lang="en-US" sz="3600" spc="-118" dirty="0" err="1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Partenaire</a:t>
            </a:r>
            <a:endParaRPr lang="en-US" sz="3600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Open Sans Condensed</vt:lpstr>
      <vt:lpstr>Calibri</vt:lpstr>
      <vt:lpstr>Poppins Semi-Bold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Affiche partenaires - SEV 2025</dc:title>
  <cp:lastModifiedBy>Laëtitia  MAGNE</cp:lastModifiedBy>
  <cp:revision>2</cp:revision>
  <dcterms:created xsi:type="dcterms:W3CDTF">2006-08-16T00:00:00Z</dcterms:created>
  <dcterms:modified xsi:type="dcterms:W3CDTF">2026-04-01T08:28:09Z</dcterms:modified>
  <dc:identifier>DAHDGE4JUpE</dc:identifier>
</cp:coreProperties>
</file>